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2" r:id="rId2"/>
    <p:sldId id="273" r:id="rId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4515E04-03E8-4D3A-B619-D42DDFFA3D7A}" type="datetimeFigureOut">
              <a:rPr lang="en-IN" smtClean="0"/>
              <a:t>14-05-2026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ED40CC-17DF-4A58-906F-50809378B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849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D710-33E5-4EF7-AB06-3CF9C79AAE06}" type="datetime1">
              <a:rPr lang="en-IN" smtClean="0"/>
              <a:t>14-05-2026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9A49-9732-47CD-965D-E2C623997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33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C524-2BA3-4657-B7C9-A9371FD7BB54}" type="datetime1">
              <a:rPr lang="en-IN" smtClean="0"/>
              <a:t>14-05-2026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9A49-9732-47CD-965D-E2C623997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572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C0B4-9562-4490-A641-EAA814E4844A}" type="datetime1">
              <a:rPr lang="en-IN" smtClean="0"/>
              <a:t>14-05-2026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9A49-9732-47CD-965D-E2C623997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416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F4F6-94C5-4925-9B72-9C3E2169EB67}" type="datetime1">
              <a:rPr lang="en-IN" smtClean="0"/>
              <a:t>14-05-2026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9A49-9732-47CD-965D-E2C623997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03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39A5-A7B6-4834-B21C-70212A72B32C}" type="datetime1">
              <a:rPr lang="en-IN" smtClean="0"/>
              <a:t>14-05-2026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9A49-9732-47CD-965D-E2C623997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31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197D-29EC-4158-99A8-735063EC4927}" type="datetime1">
              <a:rPr lang="en-IN" smtClean="0"/>
              <a:t>14-05-2026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9A49-9732-47CD-965D-E2C623997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925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5FEE-F738-400A-920D-850E18DF6A6C}" type="datetime1">
              <a:rPr lang="en-IN" smtClean="0"/>
              <a:t>14-05-2026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9A49-9732-47CD-965D-E2C623997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253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A2DB-5A85-41F1-BAED-4D40E2D3DDFA}" type="datetime1">
              <a:rPr lang="en-IN" smtClean="0"/>
              <a:t>14-05-2026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9A49-9732-47CD-965D-E2C623997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940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E8EE-9849-4712-A658-6DF0A139A68A}" type="datetime1">
              <a:rPr lang="en-IN" smtClean="0"/>
              <a:t>14-05-2026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9A49-9732-47CD-965D-E2C623997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36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5606-1260-42E9-98A7-F8587BF303A0}" type="datetime1">
              <a:rPr lang="en-IN" smtClean="0"/>
              <a:t>14-05-2026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9A49-9732-47CD-965D-E2C623997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42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E8CE-8A78-47F0-907E-BA125DC6F946}" type="datetime1">
              <a:rPr lang="en-IN" smtClean="0"/>
              <a:t>14-05-2026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9A49-9732-47CD-965D-E2C623997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431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C6C38-63D0-4FD6-9519-B5C12A57DF96}" type="datetime1">
              <a:rPr lang="en-IN" smtClean="0"/>
              <a:t>14-05-2026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29A49-9732-47CD-965D-E2C623997D20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65405" y="330033"/>
            <a:ext cx="2898046" cy="377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E-auction ref : EA 603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6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224" y="5378819"/>
            <a:ext cx="11761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i="1" u="sng" dirty="0">
                <a:latin typeface="Arial" panose="020B0604020202020204" pitchFamily="34" charset="0"/>
                <a:ea typeface="Times New Roman" panose="02020603050405020304" pitchFamily="18" charset="0"/>
                <a:cs typeface="Mangal"/>
              </a:rPr>
              <a:t>Disclaimer:</a:t>
            </a:r>
            <a:r>
              <a:rPr lang="en-IN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Mangal"/>
              </a:rPr>
              <a:t> </a:t>
            </a:r>
            <a:r>
              <a:rPr lang="en-IN" b="1" i="1" dirty="0" smtClean="0"/>
              <a:t>Buyers </a:t>
            </a:r>
            <a:r>
              <a:rPr lang="en-IN" b="1" i="1" dirty="0"/>
              <a:t>are requested / advised to inspect the lots physically and make assessment / judgment of the scrap material details provide in these pictures. BHEL Trichy shall not be liable for any error in judgment made by the buyer in this regard.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7704-0272-4B43-A3B7-375490B8B985}" type="slidenum">
              <a:rPr lang="en-IN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2 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0076" y="1764834"/>
            <a:ext cx="9051722" cy="2481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N" sz="2400" b="1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/>
              </a:rPr>
              <a:t>BHARAT HEAVY ELECTRICALS LIMITED - HPBP, TRICHY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N" dirty="0">
                <a:latin typeface="Arial" panose="020B0604020202020204" pitchFamily="34" charset="0"/>
                <a:ea typeface="Times New Roman" panose="02020603050405020304" pitchFamily="18" charset="0"/>
                <a:cs typeface="Mangal"/>
              </a:rPr>
              <a:t>MATERIALS MANAGEMENT - DISPOSAL STORES </a:t>
            </a:r>
            <a:endParaRPr lang="en-IN" dirty="0" smtClean="0">
              <a:latin typeface="Arial" panose="020B0604020202020204" pitchFamily="34" charset="0"/>
              <a:ea typeface="Times New Roman" panose="02020603050405020304" pitchFamily="18" charset="0"/>
              <a:cs typeface="Mangal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Mangal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/>
              <a:t>SCRAP MATERIAL – </a:t>
            </a:r>
            <a:r>
              <a:rPr lang="en-US" sz="2400" b="1" dirty="0" smtClean="0"/>
              <a:t>PICTURES</a:t>
            </a:r>
          </a:p>
          <a:p>
            <a:pPr algn="ctr">
              <a:lnSpc>
                <a:spcPct val="107000"/>
              </a:lnSpc>
            </a:pPr>
            <a:endParaRPr lang="en-US" sz="2400" b="1" dirty="0"/>
          </a:p>
          <a:p>
            <a:pPr algn="ctr">
              <a:lnSpc>
                <a:spcPct val="107000"/>
              </a:lnSpc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Unusable/ Unidentified Ferrous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Tubes (Excluding SS Tubes)</a:t>
            </a:r>
            <a:endParaRPr lang="en-IN" sz="14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 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8241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6440" y="6415586"/>
            <a:ext cx="11423007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Location : Near BARC Store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9A49-9732-47CD-965D-E2C623997D20}" type="slidenum">
              <a:rPr lang="en-IN" b="1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2ED7DBDF-4A68-49E0-B59F-4A23002D68C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3"/>
          <a:stretch/>
        </p:blipFill>
        <p:spPr bwMode="auto">
          <a:xfrm>
            <a:off x="1615167" y="751601"/>
            <a:ext cx="9005208" cy="555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62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Mangal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 Kumar</dc:creator>
  <cp:lastModifiedBy>Kiran Kumar</cp:lastModifiedBy>
  <cp:revision>76</cp:revision>
  <cp:lastPrinted>2026-05-14T09:38:22Z</cp:lastPrinted>
  <dcterms:created xsi:type="dcterms:W3CDTF">2025-10-18T08:32:12Z</dcterms:created>
  <dcterms:modified xsi:type="dcterms:W3CDTF">2026-05-14T09:38:26Z</dcterms:modified>
</cp:coreProperties>
</file>