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82" r:id="rId2"/>
    <p:sldId id="273" r:id="rId3"/>
    <p:sldId id="295" r:id="rId4"/>
    <p:sldId id="296" r:id="rId5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81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99AB7-3130-499C-8FF1-15C83E31FAC5}" type="datetimeFigureOut">
              <a:rPr lang="en-IN" smtClean="0"/>
              <a:t>13-08-2026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D1A130-68EB-485C-93CA-9D17A584474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259445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74515E04-03E8-4D3A-B619-D42DDFFA3D7A}" type="datetimeFigureOut">
              <a:rPr lang="en-IN" smtClean="0"/>
              <a:t>13-08-2026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AED40CC-17DF-4A58-906F-50809378BE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8490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1D710-33E5-4EF7-AB06-3CF9C79AAE06}" type="datetime1">
              <a:rPr lang="en-IN" smtClean="0"/>
              <a:t>13-08-2026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29A49-9732-47CD-965D-E2C623997D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7333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5C524-2BA3-4657-B7C9-A9371FD7BB54}" type="datetime1">
              <a:rPr lang="en-IN" smtClean="0"/>
              <a:t>13-08-2026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29A49-9732-47CD-965D-E2C623997D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5723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FC0B4-9562-4490-A641-EAA814E4844A}" type="datetime1">
              <a:rPr lang="en-IN" smtClean="0"/>
              <a:t>13-08-2026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29A49-9732-47CD-965D-E2C623997D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4163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CF4F6-94C5-4925-9B72-9C3E2169EB67}" type="datetime1">
              <a:rPr lang="en-IN" smtClean="0"/>
              <a:t>13-08-2026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29A49-9732-47CD-965D-E2C623997D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037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739A5-A7B6-4834-B21C-70212A72B32C}" type="datetime1">
              <a:rPr lang="en-IN" smtClean="0"/>
              <a:t>13-08-2026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29A49-9732-47CD-965D-E2C623997D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9319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7197D-29EC-4158-99A8-735063EC4927}" type="datetime1">
              <a:rPr lang="en-IN" smtClean="0"/>
              <a:t>13-08-2026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29A49-9732-47CD-965D-E2C623997D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9256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5FEE-F738-400A-920D-850E18DF6A6C}" type="datetime1">
              <a:rPr lang="en-IN" smtClean="0"/>
              <a:t>13-08-2026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29A49-9732-47CD-965D-E2C623997D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72538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CA2DB-5A85-41F1-BAED-4D40E2D3DDFA}" type="datetime1">
              <a:rPr lang="en-IN" smtClean="0"/>
              <a:t>13-08-2026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29A49-9732-47CD-965D-E2C623997D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9400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E8EE-9849-4712-A658-6DF0A139A68A}" type="datetime1">
              <a:rPr lang="en-IN" smtClean="0"/>
              <a:t>13-08-2026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29A49-9732-47CD-965D-E2C623997D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3689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5606-1260-42E9-98A7-F8587BF303A0}" type="datetime1">
              <a:rPr lang="en-IN" smtClean="0"/>
              <a:t>13-08-2026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29A49-9732-47CD-965D-E2C623997D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1426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BE8CE-8A78-47F0-907E-BA125DC6F946}" type="datetime1">
              <a:rPr lang="en-IN" smtClean="0"/>
              <a:t>13-08-2026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29A49-9732-47CD-965D-E2C623997D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4316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C6C38-63D0-4FD6-9519-B5C12A57DF96}" type="datetime1">
              <a:rPr lang="en-IN" smtClean="0"/>
              <a:t>13-08-2026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29A49-9732-47CD-965D-E2C623997D20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465405" y="330033"/>
            <a:ext cx="3175570" cy="3773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E-auction ref :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EA-621</a:t>
            </a:r>
            <a:endParaRPr lang="en-I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864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82154" y="1338481"/>
            <a:ext cx="9051722" cy="3846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IN" sz="2400" b="1" dirty="0">
                <a:solidFill>
                  <a:srgbClr val="1F1F1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Mangal"/>
              </a:rPr>
              <a:t>BHARAT HEAVY ELECTRICALS LIMITED - HPBP, TRICHY</a:t>
            </a:r>
            <a:endParaRPr lang="en-IN" dirty="0"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IN" dirty="0">
                <a:latin typeface="Arial" panose="020B0604020202020204" pitchFamily="34" charset="0"/>
                <a:ea typeface="Times New Roman" panose="02020603050405020304" pitchFamily="18" charset="0"/>
                <a:cs typeface="Mangal"/>
              </a:rPr>
              <a:t>MATERIALS MANAGEMENT - DISPOSAL STORES </a:t>
            </a:r>
            <a:endParaRPr lang="en-IN" dirty="0" smtClean="0">
              <a:latin typeface="Arial" panose="020B0604020202020204" pitchFamily="34" charset="0"/>
              <a:ea typeface="Times New Roman" panose="02020603050405020304" pitchFamily="18" charset="0"/>
              <a:cs typeface="Mangal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Mangal"/>
            </a:endParaRPr>
          </a:p>
          <a:p>
            <a:pPr algn="ctr">
              <a:lnSpc>
                <a:spcPct val="107000"/>
              </a:lnSpc>
            </a:pPr>
            <a:r>
              <a:rPr lang="en-US" sz="2400" b="1" dirty="0"/>
              <a:t>SCRAP MATERIAL – </a:t>
            </a:r>
            <a:r>
              <a:rPr lang="en-US" sz="2400" b="1" dirty="0" smtClean="0"/>
              <a:t>PICTURES</a:t>
            </a:r>
          </a:p>
          <a:p>
            <a:pPr algn="ctr">
              <a:lnSpc>
                <a:spcPct val="107000"/>
              </a:lnSpc>
            </a:pPr>
            <a:r>
              <a:rPr lang="en-US" sz="2400" b="1" dirty="0" smtClean="0"/>
              <a:t>Lot No. A1</a:t>
            </a:r>
            <a:endParaRPr lang="en-US" sz="2400" b="1" dirty="0" smtClean="0"/>
          </a:p>
          <a:p>
            <a:pPr algn="ctr">
              <a:lnSpc>
                <a:spcPct val="107000"/>
              </a:lnSpc>
            </a:pPr>
            <a:endParaRPr lang="en-US" sz="2400" b="1" dirty="0"/>
          </a:p>
          <a:p>
            <a:pPr algn="ctr">
              <a:lnSpc>
                <a:spcPct val="107000"/>
              </a:lnSpc>
            </a:pPr>
            <a:r>
              <a:rPr lang="en-IN" sz="2400" b="1" dirty="0">
                <a:latin typeface="Arial" panose="020B0604020202020204" pitchFamily="34" charset="0"/>
                <a:ea typeface="Calibri" panose="020F0502020204030204" pitchFamily="34" charset="0"/>
                <a:cs typeface="Mangal"/>
              </a:rPr>
              <a:t>Assorted grade rolled plates / sheets of various sizes (including cut-bits and balance plates/sheets after profile cutting) with / without deformed condition  (excluding SS materials) on as is where is basis</a:t>
            </a:r>
            <a:r>
              <a:rPr lang="en-IN" dirty="0" smtClean="0"/>
              <a:t>.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Mangal"/>
              </a:rPr>
              <a:t> </a:t>
            </a:r>
            <a:endParaRPr lang="en-IN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D7704-0272-4B43-A3B7-375490B8B985}" type="slidenum">
              <a:rPr lang="en-IN" b="1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fld>
            <a:r>
              <a:rPr lang="en-IN" b="1" dirty="0" smtClean="0">
                <a:latin typeface="Arial" panose="020B0604020202020204" pitchFamily="34" charset="0"/>
                <a:cs typeface="Arial" panose="020B0604020202020204" pitchFamily="34" charset="0"/>
              </a:rPr>
              <a:t> / 4 </a:t>
            </a:r>
            <a:endParaRPr lang="en-IN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9653" y="5289050"/>
            <a:ext cx="11896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i="1" u="sng" dirty="0">
                <a:latin typeface="Arial" panose="020B0604020202020204" pitchFamily="34" charset="0"/>
                <a:ea typeface="Times New Roman" panose="02020603050405020304" pitchFamily="18" charset="0"/>
                <a:cs typeface="Mangal"/>
              </a:rPr>
              <a:t>Disclaimer:</a:t>
            </a:r>
            <a:r>
              <a:rPr lang="en-IN" sz="1400" b="1" i="1" dirty="0">
                <a:latin typeface="Arial" panose="020B0604020202020204" pitchFamily="34" charset="0"/>
                <a:ea typeface="Times New Roman" panose="02020603050405020304" pitchFamily="18" charset="0"/>
                <a:cs typeface="Mangal"/>
              </a:rPr>
              <a:t> </a:t>
            </a:r>
            <a:r>
              <a:rPr lang="en-IN" sz="1600" b="1" i="1" dirty="0"/>
              <a:t>Buyers are requested / advised to inspect the lots physically and make assessment / judgment of the scrap material details provide in these pictures. BHEL Trichy shall not be liable for any error in judgment made by the buyer in this regard.</a:t>
            </a:r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382419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29A49-9732-47CD-965D-E2C623997D20}" type="slidenum">
              <a:rPr lang="en-IN" b="1"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IN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endParaRPr lang="en-IN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6615" y="5209155"/>
            <a:ext cx="11423007" cy="600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b="1" dirty="0" smtClean="0">
                <a:latin typeface="Arial" panose="020B0604020202020204" pitchFamily="34" charset="0"/>
                <a:ea typeface="Calibri" panose="020F0502020204030204" pitchFamily="34" charset="0"/>
                <a:cs typeface="Mangal"/>
              </a:rPr>
              <a:t>Location inside RPS – a). South end of the road in between Bay - 1 &amp; 2. </a:t>
            </a:r>
            <a:r>
              <a:rPr lang="en-US" sz="1600" b="1" dirty="0">
                <a:latin typeface="Arial" panose="020B0604020202020204" pitchFamily="34" charset="0"/>
                <a:ea typeface="Calibri" panose="020F0502020204030204" pitchFamily="34" charset="0"/>
                <a:cs typeface="Mangal"/>
              </a:rPr>
              <a:t>b</a:t>
            </a:r>
            <a:r>
              <a:rPr lang="en-US" sz="1600" b="1" dirty="0" smtClean="0">
                <a:latin typeface="Arial" panose="020B0604020202020204" pitchFamily="34" charset="0"/>
                <a:ea typeface="Calibri" panose="020F0502020204030204" pitchFamily="34" charset="0"/>
                <a:cs typeface="Mangal"/>
              </a:rPr>
              <a:t>) Bay - 2D &amp; c) South End high mass light (near production </a:t>
            </a:r>
            <a:r>
              <a:rPr lang="en-US" sz="1600" b="1" dirty="0" err="1" smtClean="0">
                <a:latin typeface="Arial" panose="020B0604020202020204" pitchFamily="34" charset="0"/>
                <a:ea typeface="Calibri" panose="020F0502020204030204" pitchFamily="34" charset="0"/>
                <a:cs typeface="Mangal"/>
              </a:rPr>
              <a:t>centre</a:t>
            </a:r>
            <a:r>
              <a:rPr lang="en-US" sz="1600" b="1" dirty="0" smtClean="0">
                <a:latin typeface="Arial" panose="020B0604020202020204" pitchFamily="34" charset="0"/>
                <a:ea typeface="Calibri" panose="020F0502020204030204" pitchFamily="34" charset="0"/>
                <a:cs typeface="Mangal"/>
              </a:rPr>
              <a:t>)  </a:t>
            </a:r>
            <a:endParaRPr lang="en-US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 descr="A94462ED-1221-464B-9506-F686707C212A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63" r="12463" b="13029"/>
          <a:stretch/>
        </p:blipFill>
        <p:spPr bwMode="auto">
          <a:xfrm>
            <a:off x="359966" y="1330629"/>
            <a:ext cx="5926534" cy="3331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726964CA-127E-4BBB-A1EA-E6325108180C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42"/>
          <a:stretch/>
        </p:blipFill>
        <p:spPr bwMode="auto">
          <a:xfrm>
            <a:off x="6390290" y="1330629"/>
            <a:ext cx="5259332" cy="3331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667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29A49-9732-47CD-965D-E2C623997D20}" type="slidenum">
              <a:rPr lang="en-IN" b="1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r>
              <a:rPr lang="en-IN" b="1" dirty="0" smtClean="0">
                <a:latin typeface="Arial" panose="020B0604020202020204" pitchFamily="34" charset="0"/>
                <a:cs typeface="Arial" panose="020B0604020202020204" pitchFamily="34" charset="0"/>
              </a:rPr>
              <a:t> / 4</a:t>
            </a:r>
            <a:endParaRPr lang="en-IN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BDCAAD08-1E65-4EFE-9D88-BDB2661168E9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12"/>
          <a:stretch/>
        </p:blipFill>
        <p:spPr bwMode="auto">
          <a:xfrm>
            <a:off x="326765" y="1475375"/>
            <a:ext cx="5411902" cy="378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 descr="FAA0D6E6-A598-485D-91D6-D7A285DC56E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17" b="30124"/>
          <a:stretch/>
        </p:blipFill>
        <p:spPr bwMode="auto">
          <a:xfrm>
            <a:off x="5886450" y="3788859"/>
            <a:ext cx="4895030" cy="18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26615" y="5831266"/>
            <a:ext cx="11423007" cy="600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b="1" dirty="0" smtClean="0">
                <a:latin typeface="Arial" panose="020B0604020202020204" pitchFamily="34" charset="0"/>
                <a:ea typeface="Calibri" panose="020F0502020204030204" pitchFamily="34" charset="0"/>
                <a:cs typeface="Mangal"/>
              </a:rPr>
              <a:t>Location inside RPS – a). South end of the road in between Bay - 1 &amp; 2. </a:t>
            </a:r>
            <a:r>
              <a:rPr lang="en-US" sz="1600" b="1" dirty="0">
                <a:latin typeface="Arial" panose="020B0604020202020204" pitchFamily="34" charset="0"/>
                <a:ea typeface="Calibri" panose="020F0502020204030204" pitchFamily="34" charset="0"/>
                <a:cs typeface="Mangal"/>
              </a:rPr>
              <a:t>b</a:t>
            </a:r>
            <a:r>
              <a:rPr lang="en-US" sz="1600" b="1" dirty="0" smtClean="0">
                <a:latin typeface="Arial" panose="020B0604020202020204" pitchFamily="34" charset="0"/>
                <a:ea typeface="Calibri" panose="020F0502020204030204" pitchFamily="34" charset="0"/>
                <a:cs typeface="Mangal"/>
              </a:rPr>
              <a:t>) Bay - 2D &amp; c) South End high mass light (near production </a:t>
            </a:r>
            <a:r>
              <a:rPr lang="en-US" sz="1600" b="1" dirty="0" err="1" smtClean="0">
                <a:latin typeface="Arial" panose="020B0604020202020204" pitchFamily="34" charset="0"/>
                <a:ea typeface="Calibri" panose="020F0502020204030204" pitchFamily="34" charset="0"/>
                <a:cs typeface="Mangal"/>
              </a:rPr>
              <a:t>centre</a:t>
            </a:r>
            <a:r>
              <a:rPr lang="en-US" sz="1600" b="1" dirty="0" smtClean="0">
                <a:latin typeface="Arial" panose="020B0604020202020204" pitchFamily="34" charset="0"/>
                <a:ea typeface="Calibri" panose="020F0502020204030204" pitchFamily="34" charset="0"/>
                <a:cs typeface="Mangal"/>
              </a:rPr>
              <a:t>)  </a:t>
            </a:r>
            <a:endParaRPr lang="en-US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2" name="Picture 4" descr="55C57F1F-BC8D-4BAF-BCA6-B4055FF88059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5"/>
          <a:stretch/>
        </p:blipFill>
        <p:spPr bwMode="auto">
          <a:xfrm>
            <a:off x="5886450" y="408592"/>
            <a:ext cx="4840107" cy="312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712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29A49-9732-47CD-965D-E2C623997D20}" type="slidenum">
              <a:rPr lang="en-IN" b="1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r>
              <a:rPr lang="en-IN" b="1" dirty="0" smtClean="0">
                <a:latin typeface="Arial" panose="020B0604020202020204" pitchFamily="34" charset="0"/>
                <a:cs typeface="Arial" panose="020B0604020202020204" pitchFamily="34" charset="0"/>
              </a:rPr>
              <a:t> / 4</a:t>
            </a:r>
            <a:endParaRPr lang="en-IN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9CECDD19-2AF6-47D8-958C-FB5AA04BCC0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3" t="33929" r="15513" b="5092"/>
          <a:stretch/>
        </p:blipFill>
        <p:spPr bwMode="auto">
          <a:xfrm>
            <a:off x="1683754" y="829680"/>
            <a:ext cx="8556625" cy="4918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6615" y="5831266"/>
            <a:ext cx="11423007" cy="600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b="1" dirty="0" smtClean="0">
                <a:latin typeface="Arial" panose="020B0604020202020204" pitchFamily="34" charset="0"/>
                <a:ea typeface="Calibri" panose="020F0502020204030204" pitchFamily="34" charset="0"/>
                <a:cs typeface="Mangal"/>
              </a:rPr>
              <a:t>Location inside RPS – a). South end of the road in between Bay - 1 &amp; 2. </a:t>
            </a:r>
            <a:r>
              <a:rPr lang="en-US" sz="1600" b="1" dirty="0">
                <a:latin typeface="Arial" panose="020B0604020202020204" pitchFamily="34" charset="0"/>
                <a:ea typeface="Calibri" panose="020F0502020204030204" pitchFamily="34" charset="0"/>
                <a:cs typeface="Mangal"/>
              </a:rPr>
              <a:t>b</a:t>
            </a:r>
            <a:r>
              <a:rPr lang="en-US" sz="1600" b="1" dirty="0" smtClean="0">
                <a:latin typeface="Arial" panose="020B0604020202020204" pitchFamily="34" charset="0"/>
                <a:ea typeface="Calibri" panose="020F0502020204030204" pitchFamily="34" charset="0"/>
                <a:cs typeface="Mangal"/>
              </a:rPr>
              <a:t>) Bay - 2D &amp; c) South End high mass light (near production </a:t>
            </a:r>
            <a:r>
              <a:rPr lang="en-US" sz="1600" b="1" dirty="0" err="1" smtClean="0">
                <a:latin typeface="Arial" panose="020B0604020202020204" pitchFamily="34" charset="0"/>
                <a:ea typeface="Calibri" panose="020F0502020204030204" pitchFamily="34" charset="0"/>
                <a:cs typeface="Mangal"/>
              </a:rPr>
              <a:t>centre</a:t>
            </a:r>
            <a:r>
              <a:rPr lang="en-US" sz="1600" b="1" dirty="0" smtClean="0">
                <a:latin typeface="Arial" panose="020B0604020202020204" pitchFamily="34" charset="0"/>
                <a:ea typeface="Calibri" panose="020F0502020204030204" pitchFamily="34" charset="0"/>
                <a:cs typeface="Mangal"/>
              </a:rPr>
              <a:t>)  </a:t>
            </a:r>
            <a:endParaRPr lang="en-US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6897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174</Words>
  <Application>Microsoft Office PowerPoint</Application>
  <PresentationFormat>Widescreen</PresentationFormat>
  <Paragraphs>15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Mangal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Kiran Kumar</dc:creator>
  <cp:lastModifiedBy>Kiran Kumar</cp:lastModifiedBy>
  <cp:revision>52</cp:revision>
  <cp:lastPrinted>2026-03-05T05:31:43Z</cp:lastPrinted>
  <dcterms:created xsi:type="dcterms:W3CDTF">2025-10-18T08:32:12Z</dcterms:created>
  <dcterms:modified xsi:type="dcterms:W3CDTF">2026-08-13T04:30:36Z</dcterms:modified>
</cp:coreProperties>
</file>