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B0504-6265-4391-9B9E-948EB54919ED}" type="datetimeFigureOut">
              <a:rPr lang="en-IN" smtClean="0"/>
              <a:t>04-08-2025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4131-24BF-4EB2-80A1-6DCAE59773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5369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B0504-6265-4391-9B9E-948EB54919ED}" type="datetimeFigureOut">
              <a:rPr lang="en-IN" smtClean="0"/>
              <a:t>04-08-2025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4131-24BF-4EB2-80A1-6DCAE59773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9986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B0504-6265-4391-9B9E-948EB54919ED}" type="datetimeFigureOut">
              <a:rPr lang="en-IN" smtClean="0"/>
              <a:t>04-08-2025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4131-24BF-4EB2-80A1-6DCAE59773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37410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B0504-6265-4391-9B9E-948EB54919ED}" type="datetimeFigureOut">
              <a:rPr lang="en-IN" smtClean="0"/>
              <a:t>04-08-2025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4131-24BF-4EB2-80A1-6DCAE59773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4098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B0504-6265-4391-9B9E-948EB54919ED}" type="datetimeFigureOut">
              <a:rPr lang="en-IN" smtClean="0"/>
              <a:t>04-08-2025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4131-24BF-4EB2-80A1-6DCAE59773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1935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B0504-6265-4391-9B9E-948EB54919ED}" type="datetimeFigureOut">
              <a:rPr lang="en-IN" smtClean="0"/>
              <a:t>04-08-2025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4131-24BF-4EB2-80A1-6DCAE59773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9596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B0504-6265-4391-9B9E-948EB54919ED}" type="datetimeFigureOut">
              <a:rPr lang="en-IN" smtClean="0"/>
              <a:t>04-08-2025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4131-24BF-4EB2-80A1-6DCAE59773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3015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B0504-6265-4391-9B9E-948EB54919ED}" type="datetimeFigureOut">
              <a:rPr lang="en-IN" smtClean="0"/>
              <a:t>04-08-2025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4131-24BF-4EB2-80A1-6DCAE59773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8248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B0504-6265-4391-9B9E-948EB54919ED}" type="datetimeFigureOut">
              <a:rPr lang="en-IN" smtClean="0"/>
              <a:t>04-08-2025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4131-24BF-4EB2-80A1-6DCAE59773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1283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B0504-6265-4391-9B9E-948EB54919ED}" type="datetimeFigureOut">
              <a:rPr lang="en-IN" smtClean="0"/>
              <a:t>04-08-2025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4131-24BF-4EB2-80A1-6DCAE59773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3845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B0504-6265-4391-9B9E-948EB54919ED}" type="datetimeFigureOut">
              <a:rPr lang="en-IN" smtClean="0"/>
              <a:t>04-08-2025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4131-24BF-4EB2-80A1-6DCAE59773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60648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B0504-6265-4391-9B9E-948EB54919ED}" type="datetimeFigureOut">
              <a:rPr lang="en-IN" smtClean="0"/>
              <a:t>04-08-2025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74131-24BF-4EB2-80A1-6DCAE59773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66285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248" y="566183"/>
            <a:ext cx="10376703" cy="5653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287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 SHANTHI</dc:creator>
  <cp:lastModifiedBy>S SHANTHI</cp:lastModifiedBy>
  <cp:revision>1</cp:revision>
  <dcterms:created xsi:type="dcterms:W3CDTF">2025-08-04T09:15:43Z</dcterms:created>
  <dcterms:modified xsi:type="dcterms:W3CDTF">2025-08-04T09:16:21Z</dcterms:modified>
</cp:coreProperties>
</file>