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763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03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436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937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16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0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231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047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511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15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99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E603F-7A94-4FE9-91CE-8E43B5F8A8CC}" type="datetimeFigureOut">
              <a:rPr lang="en-IN" smtClean="0"/>
              <a:t>15-07-2026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CDE9B-682D-4785-A2D1-F53C31E555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187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248" y="2428397"/>
            <a:ext cx="10172735" cy="185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9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148" y="622416"/>
            <a:ext cx="8745470" cy="555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455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SHANTHI</dc:creator>
  <cp:lastModifiedBy>S SHANTHI</cp:lastModifiedBy>
  <cp:revision>1</cp:revision>
  <dcterms:created xsi:type="dcterms:W3CDTF">2026-07-15T10:30:08Z</dcterms:created>
  <dcterms:modified xsi:type="dcterms:W3CDTF">2026-07-15T10:30:48Z</dcterms:modified>
</cp:coreProperties>
</file>