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6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96" y="5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F1836-9D82-4BB6-A76B-2CCCE3CEBEEF}" type="datetimeFigureOut">
              <a:rPr lang="en-IN" smtClean="0"/>
              <a:t>16-03-2021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21705-CE29-479C-9B43-73D25E036E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097827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F1836-9D82-4BB6-A76B-2CCCE3CEBEEF}" type="datetimeFigureOut">
              <a:rPr lang="en-IN" smtClean="0"/>
              <a:t>16-03-2021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21705-CE29-479C-9B43-73D25E036E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634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F1836-9D82-4BB6-A76B-2CCCE3CEBEEF}" type="datetimeFigureOut">
              <a:rPr lang="en-IN" smtClean="0"/>
              <a:t>16-03-2021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21705-CE29-479C-9B43-73D25E036E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48885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F1836-9D82-4BB6-A76B-2CCCE3CEBEEF}" type="datetimeFigureOut">
              <a:rPr lang="en-IN" smtClean="0"/>
              <a:t>16-03-2021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21705-CE29-479C-9B43-73D25E036E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56695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F1836-9D82-4BB6-A76B-2CCCE3CEBEEF}" type="datetimeFigureOut">
              <a:rPr lang="en-IN" smtClean="0"/>
              <a:t>16-03-2021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21705-CE29-479C-9B43-73D25E036E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33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F1836-9D82-4BB6-A76B-2CCCE3CEBEEF}" type="datetimeFigureOut">
              <a:rPr lang="en-IN" smtClean="0"/>
              <a:t>16-03-2021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21705-CE29-479C-9B43-73D25E036E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07327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F1836-9D82-4BB6-A76B-2CCCE3CEBEEF}" type="datetimeFigureOut">
              <a:rPr lang="en-IN" smtClean="0"/>
              <a:t>16-03-2021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21705-CE29-479C-9B43-73D25E036E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44141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F1836-9D82-4BB6-A76B-2CCCE3CEBEEF}" type="datetimeFigureOut">
              <a:rPr lang="en-IN" smtClean="0"/>
              <a:t>16-03-2021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21705-CE29-479C-9B43-73D25E036E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128843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F1836-9D82-4BB6-A76B-2CCCE3CEBEEF}" type="datetimeFigureOut">
              <a:rPr lang="en-IN" smtClean="0"/>
              <a:t>16-03-2021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21705-CE29-479C-9B43-73D25E036E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25342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F1836-9D82-4BB6-A76B-2CCCE3CEBEEF}" type="datetimeFigureOut">
              <a:rPr lang="en-IN" smtClean="0"/>
              <a:t>16-03-2021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21705-CE29-479C-9B43-73D25E036E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81765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F1836-9D82-4BB6-A76B-2CCCE3CEBEEF}" type="datetimeFigureOut">
              <a:rPr lang="en-IN" smtClean="0"/>
              <a:t>16-03-2021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21705-CE29-479C-9B43-73D25E036E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138651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7F1836-9D82-4BB6-A76B-2CCCE3CEBEEF}" type="datetimeFigureOut">
              <a:rPr lang="en-IN" smtClean="0"/>
              <a:t>16-03-2021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E21705-CE29-479C-9B43-73D25E036E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63655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5300" y="719137"/>
            <a:ext cx="11201400" cy="541972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861953" y="130629"/>
            <a:ext cx="62107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 smtClean="0">
                <a:solidFill>
                  <a:srgbClr val="00B0F0"/>
                </a:solidFill>
              </a:rPr>
              <a:t>Log in and click on Bids and select list of bids</a:t>
            </a:r>
            <a:endParaRPr lang="en-IN" sz="2000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74012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66949" y="303201"/>
            <a:ext cx="6801159" cy="6309683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05642" y="2303813"/>
            <a:ext cx="187630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 smtClean="0">
                <a:solidFill>
                  <a:srgbClr val="00B0F0"/>
                </a:solidFill>
              </a:rPr>
              <a:t>Price shall be final landed cost inclusive of GST</a:t>
            </a:r>
            <a:endParaRPr lang="en-IN" sz="2000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79520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5300" y="1319212"/>
            <a:ext cx="11201400" cy="421957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990601" y="353496"/>
            <a:ext cx="62107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 smtClean="0">
                <a:solidFill>
                  <a:srgbClr val="00B0F0"/>
                </a:solidFill>
              </a:rPr>
              <a:t>Upload the documents for the catalogue.</a:t>
            </a:r>
            <a:endParaRPr lang="en-IN" sz="2000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78518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2981" y="304800"/>
            <a:ext cx="8401050" cy="6553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96784" y="543501"/>
            <a:ext cx="152202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 smtClean="0">
                <a:solidFill>
                  <a:srgbClr val="00B0F0"/>
                </a:solidFill>
              </a:rPr>
              <a:t>Upload three distinct images of the product.</a:t>
            </a:r>
            <a:endParaRPr lang="en-IN" sz="2000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0207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/>
          <a:srcRect t="25639" b="6887"/>
          <a:stretch/>
        </p:blipFill>
        <p:spPr>
          <a:xfrm>
            <a:off x="451262" y="510639"/>
            <a:ext cx="9900061" cy="534389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158836" y="3930732"/>
            <a:ext cx="533202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 smtClean="0">
                <a:solidFill>
                  <a:srgbClr val="00B0F0"/>
                </a:solidFill>
              </a:rPr>
              <a:t>Published item will appear here for selection.</a:t>
            </a:r>
          </a:p>
          <a:p>
            <a:r>
              <a:rPr lang="en-IN" sz="2000" b="1" dirty="0" smtClean="0">
                <a:solidFill>
                  <a:srgbClr val="00B0F0"/>
                </a:solidFill>
              </a:rPr>
              <a:t>Select the item. </a:t>
            </a:r>
          </a:p>
          <a:p>
            <a:r>
              <a:rPr lang="en-IN" sz="2000" b="1" dirty="0" smtClean="0">
                <a:solidFill>
                  <a:srgbClr val="00B0F0"/>
                </a:solidFill>
              </a:rPr>
              <a:t>Confirm Quantity, Final price </a:t>
            </a:r>
          </a:p>
          <a:p>
            <a:r>
              <a:rPr lang="en-IN" sz="2000" b="1" dirty="0" smtClean="0">
                <a:solidFill>
                  <a:srgbClr val="00B0F0"/>
                </a:solidFill>
              </a:rPr>
              <a:t>Upload mandatory documents and submit the bid.</a:t>
            </a:r>
            <a:endParaRPr lang="en-IN" sz="2000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73820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l="2046" t="23490" r="3181" b="15147"/>
          <a:stretch/>
        </p:blipFill>
        <p:spPr>
          <a:xfrm>
            <a:off x="403762" y="380009"/>
            <a:ext cx="11554691" cy="598516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503221" y="195343"/>
            <a:ext cx="62107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b="1" dirty="0" smtClean="0">
                <a:solidFill>
                  <a:srgbClr val="00B0F0"/>
                </a:solidFill>
              </a:rPr>
              <a:t>Select the header Custom Item  Bids / RA</a:t>
            </a:r>
            <a:endParaRPr lang="en-IN" sz="2400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82263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900" y="676275"/>
            <a:ext cx="11506200" cy="550545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861953" y="130629"/>
            <a:ext cx="62107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b="1" dirty="0" smtClean="0">
                <a:solidFill>
                  <a:srgbClr val="00B0F0"/>
                </a:solidFill>
              </a:rPr>
              <a:t>Select the filtering option Bid / RA number</a:t>
            </a:r>
            <a:endParaRPr lang="en-IN" sz="2400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92023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950" y="1776412"/>
            <a:ext cx="11468100" cy="330517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990602" y="593767"/>
            <a:ext cx="621079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 smtClean="0">
                <a:solidFill>
                  <a:srgbClr val="00B0F0"/>
                </a:solidFill>
              </a:rPr>
              <a:t>Enter the Bid no and search.</a:t>
            </a:r>
          </a:p>
          <a:p>
            <a:r>
              <a:rPr lang="en-IN" sz="2000" b="1" dirty="0" smtClean="0">
                <a:solidFill>
                  <a:srgbClr val="00B0F0"/>
                </a:solidFill>
              </a:rPr>
              <a:t>Click the participate link </a:t>
            </a:r>
            <a:endParaRPr lang="en-IN" sz="2000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85071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4362" y="1323975"/>
            <a:ext cx="10963275" cy="421005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560617" y="617517"/>
            <a:ext cx="31845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 smtClean="0">
                <a:solidFill>
                  <a:srgbClr val="00B0F0"/>
                </a:solidFill>
              </a:rPr>
              <a:t>Click the link to participate</a:t>
            </a:r>
            <a:endParaRPr lang="en-IN" sz="2000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7878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/>
          <a:srcRect t="25639" b="6887"/>
          <a:stretch/>
        </p:blipFill>
        <p:spPr>
          <a:xfrm>
            <a:off x="534389" y="843148"/>
            <a:ext cx="9900061" cy="534389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743201" y="261258"/>
            <a:ext cx="48451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 smtClean="0">
                <a:solidFill>
                  <a:srgbClr val="00B0F0"/>
                </a:solidFill>
              </a:rPr>
              <a:t>Click the link highlighted in red to add catalogue</a:t>
            </a:r>
            <a:endParaRPr lang="en-IN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65780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4837" y="538162"/>
            <a:ext cx="10982325" cy="578167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990601" y="353495"/>
            <a:ext cx="520337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 smtClean="0">
                <a:solidFill>
                  <a:srgbClr val="00B0F0"/>
                </a:solidFill>
              </a:rPr>
              <a:t>Without changing </a:t>
            </a:r>
            <a:r>
              <a:rPr lang="en-IN" sz="2000" b="1" dirty="0" smtClean="0">
                <a:solidFill>
                  <a:srgbClr val="00B0F0"/>
                </a:solidFill>
              </a:rPr>
              <a:t>anything in the below mentioned fields , </a:t>
            </a:r>
            <a:r>
              <a:rPr lang="en-IN" sz="2000" b="1" dirty="0" smtClean="0">
                <a:solidFill>
                  <a:srgbClr val="00B0F0"/>
                </a:solidFill>
              </a:rPr>
              <a:t>scroll down.</a:t>
            </a:r>
            <a:endParaRPr lang="en-IN" sz="2000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41548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3811" y="272534"/>
            <a:ext cx="11191875" cy="64008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803067" y="72479"/>
            <a:ext cx="91222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 smtClean="0">
                <a:solidFill>
                  <a:srgbClr val="00B0F0"/>
                </a:solidFill>
              </a:rPr>
              <a:t>Enter Brand </a:t>
            </a:r>
            <a:r>
              <a:rPr lang="en-IN" sz="2000" b="1" dirty="0" smtClean="0">
                <a:solidFill>
                  <a:srgbClr val="00B0F0"/>
                </a:solidFill>
              </a:rPr>
              <a:t>name, Check the undertaking and custom specification.</a:t>
            </a:r>
            <a:endParaRPr lang="en-IN" sz="2000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5241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24012" y="600075"/>
            <a:ext cx="8943975" cy="565785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803067" y="72479"/>
            <a:ext cx="91222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 smtClean="0">
                <a:solidFill>
                  <a:srgbClr val="00B0F0"/>
                </a:solidFill>
              </a:rPr>
              <a:t>Enter </a:t>
            </a:r>
            <a:r>
              <a:rPr lang="en-IN" sz="2000" b="1" dirty="0" smtClean="0">
                <a:solidFill>
                  <a:srgbClr val="00B0F0"/>
                </a:solidFill>
              </a:rPr>
              <a:t>Product description and GeM Bid No</a:t>
            </a:r>
            <a:endParaRPr lang="en-IN" sz="2000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92415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</TotalTime>
  <Words>131</Words>
  <Application>Microsoft Office PowerPoint</Application>
  <PresentationFormat>Widescreen</PresentationFormat>
  <Paragraphs>17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Mehanathan R</dc:creator>
  <cp:lastModifiedBy>Mehanathan R</cp:lastModifiedBy>
  <cp:revision>8</cp:revision>
  <dcterms:created xsi:type="dcterms:W3CDTF">2021-01-23T06:41:36Z</dcterms:created>
  <dcterms:modified xsi:type="dcterms:W3CDTF">2021-03-16T05:40:20Z</dcterms:modified>
</cp:coreProperties>
</file>